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1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2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3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6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1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5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3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0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8323A-495C-44B6-B44D-A60CF223BB99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834E-389C-4A26-AA6B-683DCE53A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2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079" y="223284"/>
            <a:ext cx="11663916" cy="6634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The traditional calendar for the events of our Lord’s last week of ministry look like this: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Sunday—Triumphal Entry into Jerusalem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Monday—Cleansing the temple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Tuesday—Controversies with the Jewish leaders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Wednesday—Apparently a day of rest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Thursday—Preparation for the </a:t>
            </a:r>
            <a:r>
              <a:rPr lang="en-US" sz="4000">
                <a:solidFill>
                  <a:schemeClr val="bg1"/>
                </a:solidFill>
              </a:rPr>
              <a:t>Passover and Garden</a:t>
            </a:r>
            <a:endParaRPr lang="en-US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Friday—Trial and Crucifixion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Saturday—in the tomb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Sunday—Jesus raised from the dead</a:t>
            </a:r>
          </a:p>
        </p:txBody>
      </p:sp>
    </p:spTree>
    <p:extLst>
      <p:ext uri="{BB962C8B-B14F-4D97-AF65-F5344CB8AC3E}">
        <p14:creationId xmlns:p14="http://schemas.microsoft.com/office/powerpoint/2010/main" val="1364780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Jicka</dc:creator>
  <cp:lastModifiedBy>Mike Jicka</cp:lastModifiedBy>
  <cp:revision>2</cp:revision>
  <dcterms:created xsi:type="dcterms:W3CDTF">2016-03-23T18:25:23Z</dcterms:created>
  <dcterms:modified xsi:type="dcterms:W3CDTF">2016-03-23T19:23:49Z</dcterms:modified>
</cp:coreProperties>
</file>