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40" autoAdjust="0"/>
    <p:restoredTop sz="94660"/>
  </p:normalViewPr>
  <p:slideViewPr>
    <p:cSldViewPr snapToGrid="0">
      <p:cViewPr varScale="1">
        <p:scale>
          <a:sx n="66" d="100"/>
          <a:sy n="66" d="100"/>
        </p:scale>
        <p:origin x="3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842B-3172-4043-B61D-AF150EA45FC4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6C63-955E-4BC3-9CEE-F482ED57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4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842B-3172-4043-B61D-AF150EA45FC4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6C63-955E-4BC3-9CEE-F482ED57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40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842B-3172-4043-B61D-AF150EA45FC4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6C63-955E-4BC3-9CEE-F482ED57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64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842B-3172-4043-B61D-AF150EA45FC4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6C63-955E-4BC3-9CEE-F482ED57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12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842B-3172-4043-B61D-AF150EA45FC4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6C63-955E-4BC3-9CEE-F482ED57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0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842B-3172-4043-B61D-AF150EA45FC4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6C63-955E-4BC3-9CEE-F482ED57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7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842B-3172-4043-B61D-AF150EA45FC4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6C63-955E-4BC3-9CEE-F482ED57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92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842B-3172-4043-B61D-AF150EA45FC4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6C63-955E-4BC3-9CEE-F482ED57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09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842B-3172-4043-B61D-AF150EA45FC4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6C63-955E-4BC3-9CEE-F482ED57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2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842B-3172-4043-B61D-AF150EA45FC4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6C63-955E-4BC3-9CEE-F482ED57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04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842B-3172-4043-B61D-AF150EA45FC4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A6C63-955E-4BC3-9CEE-F482ED57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03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4842B-3172-4043-B61D-AF150EA45FC4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A6C63-955E-4BC3-9CEE-F482ED57D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9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 excellence;</a:t>
            </a:r>
          </a:p>
        </p:txBody>
      </p:sp>
    </p:spTree>
    <p:extLst>
      <p:ext uri="{BB962C8B-B14F-4D97-AF65-F5344CB8AC3E}">
        <p14:creationId xmlns:p14="http://schemas.microsoft.com/office/powerpoint/2010/main" val="1405195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acquaintance with facts, truths, or principles, as from study or investigation; general erudition:</a:t>
            </a:r>
          </a:p>
        </p:txBody>
      </p:sp>
    </p:spTree>
    <p:extLst>
      <p:ext uri="{BB962C8B-B14F-4D97-AF65-F5344CB8AC3E}">
        <p14:creationId xmlns:p14="http://schemas.microsoft.com/office/powerpoint/2010/main" val="3123154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 or restraint of oneself or one's actions, feelings, etc.</a:t>
            </a:r>
          </a:p>
        </p:txBody>
      </p:sp>
    </p:spTree>
    <p:extLst>
      <p:ext uri="{BB962C8B-B14F-4D97-AF65-F5344CB8AC3E}">
        <p14:creationId xmlns:p14="http://schemas.microsoft.com/office/powerpoint/2010/main" val="79764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ability or strength to continue or last, especially despite fatigue, stress, or other adverse conditions; stamina:</a:t>
            </a:r>
          </a:p>
        </p:txBody>
      </p:sp>
    </p:spTree>
    <p:extLst>
      <p:ext uri="{BB962C8B-B14F-4D97-AF65-F5344CB8AC3E}">
        <p14:creationId xmlns:p14="http://schemas.microsoft.com/office/powerpoint/2010/main" val="1605643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Godliness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conforming to the laws and wishes of God; devout; pious.</a:t>
            </a:r>
          </a:p>
        </p:txBody>
      </p:sp>
    </p:spTree>
    <p:extLst>
      <p:ext uri="{BB962C8B-B14F-4D97-AF65-F5344CB8AC3E}">
        <p14:creationId xmlns:p14="http://schemas.microsoft.com/office/powerpoint/2010/main" val="121062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Brotherly affection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Philia caring deeply for someone.</a:t>
            </a:r>
          </a:p>
        </p:txBody>
      </p:sp>
    </p:spTree>
    <p:extLst>
      <p:ext uri="{BB962C8B-B14F-4D97-AF65-F5344CB8AC3E}">
        <p14:creationId xmlns:p14="http://schemas.microsoft.com/office/powerpoint/2010/main" val="2306989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6000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Agape self sacrificing putting others before yourself </a:t>
            </a:r>
          </a:p>
        </p:txBody>
      </p:sp>
    </p:spTree>
    <p:extLst>
      <p:ext uri="{BB962C8B-B14F-4D97-AF65-F5344CB8AC3E}">
        <p14:creationId xmlns:p14="http://schemas.microsoft.com/office/powerpoint/2010/main" val="451244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90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Goodness</vt:lpstr>
      <vt:lpstr>Knowledge</vt:lpstr>
      <vt:lpstr>Self-control</vt:lpstr>
      <vt:lpstr>Endurance</vt:lpstr>
      <vt:lpstr>Godliness</vt:lpstr>
      <vt:lpstr>Brotherly affection</vt:lpstr>
      <vt:lpstr>Love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Jicka</dc:creator>
  <cp:lastModifiedBy>Mike Jicka</cp:lastModifiedBy>
  <cp:revision>4</cp:revision>
  <dcterms:created xsi:type="dcterms:W3CDTF">2016-03-09T17:30:46Z</dcterms:created>
  <dcterms:modified xsi:type="dcterms:W3CDTF">2016-03-09T19:06:43Z</dcterms:modified>
</cp:coreProperties>
</file>